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15767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Outfield Rumble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targets (4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A0E357-44AA-7CF7-38FA-ECE49B331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837" y="3201769"/>
            <a:ext cx="5923525" cy="617572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Outfield Rumble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12</a:t>
            </a:r>
          </a:p>
          <a:p>
            <a:r>
              <a:rPr lang="en-US" dirty="0"/>
              <a:t>Targets: 5 IPSC, 2 steel</a:t>
            </a:r>
          </a:p>
          <a:p>
            <a:endParaRPr lang="en-US" dirty="0"/>
          </a:p>
          <a:p>
            <a:r>
              <a:rPr lang="en-US" dirty="0"/>
              <a:t>Handgun start position: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swinger is activated by either popper and </a:t>
            </a:r>
            <a:r>
              <a:rPr lang="en-US"/>
              <a:t>remains visible at rest.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1497</TotalTime>
  <Words>144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2023-07-05T23:39:40Z</dcterms:modified>
  <cp:category>Shooting</cp:category>
</cp:coreProperties>
</file>

<file path=docProps/thumbnail.jpeg>
</file>